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lacial Indifference" charset="1" panose="00000000000000000000"/>
      <p:regular r:id="rId17"/>
    </p:embeddedFont>
    <p:embeddedFont>
      <p:font typeface="Nectarine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31.png" Type="http://schemas.openxmlformats.org/officeDocument/2006/relationships/image"/><Relationship Id="rId33" Target="../media/image32.svg" Type="http://schemas.openxmlformats.org/officeDocument/2006/relationships/image"/><Relationship Id="rId34" Target="../media/image33.png" Type="http://schemas.openxmlformats.org/officeDocument/2006/relationships/image"/><Relationship Id="rId35" Target="../media/image34.svg" Type="http://schemas.openxmlformats.org/officeDocument/2006/relationships/image"/><Relationship Id="rId36" Target="../media/image35.png" Type="http://schemas.openxmlformats.org/officeDocument/2006/relationships/image"/><Relationship Id="rId37" Target="../media/image36.svg" Type="http://schemas.openxmlformats.org/officeDocument/2006/relationships/image"/><Relationship Id="rId38" Target="../media/image37.png" Type="http://schemas.openxmlformats.org/officeDocument/2006/relationships/image"/><Relationship Id="rId39" Target="../media/image38.sv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42" Target="../media/image41.png" Type="http://schemas.openxmlformats.org/officeDocument/2006/relationships/image"/><Relationship Id="rId43" Target="../media/image42.svg" Type="http://schemas.openxmlformats.org/officeDocument/2006/relationships/image"/><Relationship Id="rId44" Target="../media/image43.png" Type="http://schemas.openxmlformats.org/officeDocument/2006/relationships/image"/><Relationship Id="rId45" Target="../media/image44.svg" Type="http://schemas.openxmlformats.org/officeDocument/2006/relationships/image"/><Relationship Id="rId46" Target="../media/image45.png" Type="http://schemas.openxmlformats.org/officeDocument/2006/relationships/image"/><Relationship Id="rId47" Target="../media/image46.svg" Type="http://schemas.openxmlformats.org/officeDocument/2006/relationships/image"/><Relationship Id="rId48" Target="../media/image47.png" Type="http://schemas.openxmlformats.org/officeDocument/2006/relationships/image"/><Relationship Id="rId49" Target="../media/image48.sv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85.png" Type="http://schemas.openxmlformats.org/officeDocument/2006/relationships/image"/><Relationship Id="rId14" Target="../media/image86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2" Target="../media/image77.png" Type="http://schemas.openxmlformats.org/officeDocument/2006/relationships/image"/><Relationship Id="rId3" Target="../media/image7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71.png" Type="http://schemas.openxmlformats.org/officeDocument/2006/relationships/image"/><Relationship Id="rId15" Target="../media/image72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85.png" Type="http://schemas.openxmlformats.org/officeDocument/2006/relationships/image"/><Relationship Id="rId17" Target="../media/image86.svg" Type="http://schemas.openxmlformats.org/officeDocument/2006/relationships/image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svg" Type="http://schemas.openxmlformats.org/officeDocument/2006/relationships/image"/><Relationship Id="rId8" Target="../media/image79.png" Type="http://schemas.openxmlformats.org/officeDocument/2006/relationships/image"/><Relationship Id="rId9" Target="../media/image8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91.png" Type="http://schemas.openxmlformats.org/officeDocument/2006/relationships/image"/><Relationship Id="rId13" Target="../media/image92.svg" Type="http://schemas.openxmlformats.org/officeDocument/2006/relationships/image"/><Relationship Id="rId14" Target="../media/image43.png" Type="http://schemas.openxmlformats.org/officeDocument/2006/relationships/image"/><Relationship Id="rId15" Target="../media/image44.svg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85.png" Type="http://schemas.openxmlformats.org/officeDocument/2006/relationships/image"/><Relationship Id="rId14" Target="../media/image86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5.png" Type="http://schemas.openxmlformats.org/officeDocument/2006/relationships/image"/><Relationship Id="rId11" Target="../media/image61.png" Type="http://schemas.openxmlformats.org/officeDocument/2006/relationships/image"/><Relationship Id="rId12" Target="../media/image62.svg" Type="http://schemas.openxmlformats.org/officeDocument/2006/relationships/image"/><Relationship Id="rId13" Target="../media/image85.png" Type="http://schemas.openxmlformats.org/officeDocument/2006/relationships/image"/><Relationship Id="rId14" Target="../media/image86.svg" Type="http://schemas.openxmlformats.org/officeDocument/2006/relationships/image"/><Relationship Id="rId2" Target="../media/image63.png" Type="http://schemas.openxmlformats.org/officeDocument/2006/relationships/image"/><Relationship Id="rId3" Target="../media/image64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9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86654" y="8270506"/>
            <a:ext cx="5271935" cy="2386749"/>
          </a:xfrm>
          <a:custGeom>
            <a:avLst/>
            <a:gdLst/>
            <a:ahLst/>
            <a:cxnLst/>
            <a:rect r="r" b="b" t="t" l="l"/>
            <a:pathLst>
              <a:path h="2386749" w="5271935">
                <a:moveTo>
                  <a:pt x="0" y="0"/>
                </a:moveTo>
                <a:lnTo>
                  <a:pt x="5271934" y="0"/>
                </a:lnTo>
                <a:lnTo>
                  <a:pt x="5271934" y="2386749"/>
                </a:lnTo>
                <a:lnTo>
                  <a:pt x="0" y="23867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580" y="762492"/>
            <a:ext cx="17711178" cy="16537812"/>
          </a:xfrm>
          <a:custGeom>
            <a:avLst/>
            <a:gdLst/>
            <a:ahLst/>
            <a:cxnLst/>
            <a:rect r="r" b="b" t="t" l="l"/>
            <a:pathLst>
              <a:path h="16537812" w="17711178">
                <a:moveTo>
                  <a:pt x="0" y="0"/>
                </a:moveTo>
                <a:lnTo>
                  <a:pt x="17711178" y="0"/>
                </a:lnTo>
                <a:lnTo>
                  <a:pt x="17711178" y="16537813"/>
                </a:lnTo>
                <a:lnTo>
                  <a:pt x="0" y="16537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477" y="-1121492"/>
            <a:ext cx="3788949" cy="3717907"/>
          </a:xfrm>
          <a:custGeom>
            <a:avLst/>
            <a:gdLst/>
            <a:ahLst/>
            <a:cxnLst/>
            <a:rect r="r" b="b" t="t" l="l"/>
            <a:pathLst>
              <a:path h="3717907" w="3788949">
                <a:moveTo>
                  <a:pt x="0" y="0"/>
                </a:moveTo>
                <a:lnTo>
                  <a:pt x="3788949" y="0"/>
                </a:lnTo>
                <a:lnTo>
                  <a:pt x="3788949" y="3717906"/>
                </a:lnTo>
                <a:lnTo>
                  <a:pt x="0" y="3717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80427" y="8080156"/>
            <a:ext cx="1198623" cy="1617029"/>
          </a:xfrm>
          <a:custGeom>
            <a:avLst/>
            <a:gdLst/>
            <a:ahLst/>
            <a:cxnLst/>
            <a:rect r="r" b="b" t="t" l="l"/>
            <a:pathLst>
              <a:path h="1617029" w="1198623">
                <a:moveTo>
                  <a:pt x="0" y="0"/>
                </a:moveTo>
                <a:lnTo>
                  <a:pt x="1198622" y="0"/>
                </a:lnTo>
                <a:lnTo>
                  <a:pt x="1198622" y="1617029"/>
                </a:lnTo>
                <a:lnTo>
                  <a:pt x="0" y="16170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060197" y="1454711"/>
            <a:ext cx="969021" cy="1141704"/>
          </a:xfrm>
          <a:custGeom>
            <a:avLst/>
            <a:gdLst/>
            <a:ahLst/>
            <a:cxnLst/>
            <a:rect r="r" b="b" t="t" l="l"/>
            <a:pathLst>
              <a:path h="1141704" w="969021">
                <a:moveTo>
                  <a:pt x="0" y="0"/>
                </a:moveTo>
                <a:lnTo>
                  <a:pt x="969021" y="0"/>
                </a:lnTo>
                <a:lnTo>
                  <a:pt x="969021" y="1141703"/>
                </a:lnTo>
                <a:lnTo>
                  <a:pt x="0" y="1141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80427" y="1261819"/>
            <a:ext cx="4078873" cy="2131211"/>
          </a:xfrm>
          <a:custGeom>
            <a:avLst/>
            <a:gdLst/>
            <a:ahLst/>
            <a:cxnLst/>
            <a:rect r="r" b="b" t="t" l="l"/>
            <a:pathLst>
              <a:path h="2131211" w="4078873">
                <a:moveTo>
                  <a:pt x="0" y="0"/>
                </a:moveTo>
                <a:lnTo>
                  <a:pt x="4078873" y="0"/>
                </a:lnTo>
                <a:lnTo>
                  <a:pt x="4078873" y="2131211"/>
                </a:lnTo>
                <a:lnTo>
                  <a:pt x="0" y="213121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20900">
            <a:off x="5503808" y="2927763"/>
            <a:ext cx="1811756" cy="2364445"/>
          </a:xfrm>
          <a:custGeom>
            <a:avLst/>
            <a:gdLst/>
            <a:ahLst/>
            <a:cxnLst/>
            <a:rect r="r" b="b" t="t" l="l"/>
            <a:pathLst>
              <a:path h="2364445" w="1811756">
                <a:moveTo>
                  <a:pt x="0" y="0"/>
                </a:moveTo>
                <a:lnTo>
                  <a:pt x="1811756" y="0"/>
                </a:lnTo>
                <a:lnTo>
                  <a:pt x="1811756" y="2364446"/>
                </a:lnTo>
                <a:lnTo>
                  <a:pt x="0" y="2364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965665" y="5748959"/>
            <a:ext cx="1622124" cy="2331197"/>
          </a:xfrm>
          <a:custGeom>
            <a:avLst/>
            <a:gdLst/>
            <a:ahLst/>
            <a:cxnLst/>
            <a:rect r="r" b="b" t="t" l="l"/>
            <a:pathLst>
              <a:path h="2331197" w="1622124">
                <a:moveTo>
                  <a:pt x="0" y="0"/>
                </a:moveTo>
                <a:lnTo>
                  <a:pt x="1622125" y="0"/>
                </a:lnTo>
                <a:lnTo>
                  <a:pt x="1622125" y="2331197"/>
                </a:lnTo>
                <a:lnTo>
                  <a:pt x="0" y="23311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954983" y="5868429"/>
            <a:ext cx="1279764" cy="2092257"/>
          </a:xfrm>
          <a:custGeom>
            <a:avLst/>
            <a:gdLst/>
            <a:ahLst/>
            <a:cxnLst/>
            <a:rect r="r" b="b" t="t" l="l"/>
            <a:pathLst>
              <a:path h="2092257" w="1279764">
                <a:moveTo>
                  <a:pt x="0" y="0"/>
                </a:moveTo>
                <a:lnTo>
                  <a:pt x="1279763" y="0"/>
                </a:lnTo>
                <a:lnTo>
                  <a:pt x="1279763" y="2092257"/>
                </a:lnTo>
                <a:lnTo>
                  <a:pt x="0" y="20922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13566" y="5719162"/>
            <a:ext cx="1665834" cy="2331197"/>
          </a:xfrm>
          <a:custGeom>
            <a:avLst/>
            <a:gdLst/>
            <a:ahLst/>
            <a:cxnLst/>
            <a:rect r="r" b="b" t="t" l="l"/>
            <a:pathLst>
              <a:path h="2331197" w="1665834">
                <a:moveTo>
                  <a:pt x="0" y="0"/>
                </a:moveTo>
                <a:lnTo>
                  <a:pt x="1665835" y="0"/>
                </a:lnTo>
                <a:lnTo>
                  <a:pt x="1665835" y="2331197"/>
                </a:lnTo>
                <a:lnTo>
                  <a:pt x="0" y="23311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80396" y="3003203"/>
            <a:ext cx="1918609" cy="2390790"/>
          </a:xfrm>
          <a:custGeom>
            <a:avLst/>
            <a:gdLst/>
            <a:ahLst/>
            <a:cxnLst/>
            <a:rect r="r" b="b" t="t" l="l"/>
            <a:pathLst>
              <a:path h="2390790" w="1918609">
                <a:moveTo>
                  <a:pt x="0" y="0"/>
                </a:moveTo>
                <a:lnTo>
                  <a:pt x="1918610" y="0"/>
                </a:lnTo>
                <a:lnTo>
                  <a:pt x="1918610" y="2390790"/>
                </a:lnTo>
                <a:lnTo>
                  <a:pt x="0" y="239079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62955">
            <a:off x="8885673" y="3017578"/>
            <a:ext cx="1646539" cy="2362040"/>
          </a:xfrm>
          <a:custGeom>
            <a:avLst/>
            <a:gdLst/>
            <a:ahLst/>
            <a:cxnLst/>
            <a:rect r="r" b="b" t="t" l="l"/>
            <a:pathLst>
              <a:path h="2362040" w="1646539">
                <a:moveTo>
                  <a:pt x="0" y="0"/>
                </a:moveTo>
                <a:lnTo>
                  <a:pt x="1646539" y="0"/>
                </a:lnTo>
                <a:lnTo>
                  <a:pt x="1646539" y="2362040"/>
                </a:lnTo>
                <a:lnTo>
                  <a:pt x="0" y="236204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79543" y="3043238"/>
            <a:ext cx="2105215" cy="2216015"/>
          </a:xfrm>
          <a:custGeom>
            <a:avLst/>
            <a:gdLst/>
            <a:ahLst/>
            <a:cxnLst/>
            <a:rect r="r" b="b" t="t" l="l"/>
            <a:pathLst>
              <a:path h="2216015" w="2105215">
                <a:moveTo>
                  <a:pt x="0" y="0"/>
                </a:moveTo>
                <a:lnTo>
                  <a:pt x="2105214" y="0"/>
                </a:lnTo>
                <a:lnTo>
                  <a:pt x="2105214" y="2216015"/>
                </a:lnTo>
                <a:lnTo>
                  <a:pt x="0" y="221601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41306">
            <a:off x="5896077" y="5796602"/>
            <a:ext cx="2368638" cy="2426262"/>
          </a:xfrm>
          <a:custGeom>
            <a:avLst/>
            <a:gdLst/>
            <a:ahLst/>
            <a:cxnLst/>
            <a:rect r="r" b="b" t="t" l="l"/>
            <a:pathLst>
              <a:path h="2426262" w="2368638">
                <a:moveTo>
                  <a:pt x="0" y="0"/>
                </a:moveTo>
                <a:lnTo>
                  <a:pt x="2368639" y="0"/>
                </a:lnTo>
                <a:lnTo>
                  <a:pt x="2368639" y="2426262"/>
                </a:lnTo>
                <a:lnTo>
                  <a:pt x="0" y="242626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022499" y="5689365"/>
            <a:ext cx="1918609" cy="2390790"/>
          </a:xfrm>
          <a:custGeom>
            <a:avLst/>
            <a:gdLst/>
            <a:ahLst/>
            <a:cxnLst/>
            <a:rect r="r" b="b" t="t" l="l"/>
            <a:pathLst>
              <a:path h="2390790" w="1918609">
                <a:moveTo>
                  <a:pt x="0" y="0"/>
                </a:moveTo>
                <a:lnTo>
                  <a:pt x="1918610" y="0"/>
                </a:lnTo>
                <a:lnTo>
                  <a:pt x="1918610" y="2390791"/>
                </a:lnTo>
                <a:lnTo>
                  <a:pt x="0" y="239079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76950" y="274189"/>
            <a:ext cx="1962783" cy="2973914"/>
          </a:xfrm>
          <a:custGeom>
            <a:avLst/>
            <a:gdLst/>
            <a:ahLst/>
            <a:cxnLst/>
            <a:rect r="r" b="b" t="t" l="l"/>
            <a:pathLst>
              <a:path h="2973914" w="1962783">
                <a:moveTo>
                  <a:pt x="0" y="0"/>
                </a:moveTo>
                <a:lnTo>
                  <a:pt x="1962783" y="0"/>
                </a:lnTo>
                <a:lnTo>
                  <a:pt x="1962783" y="2973914"/>
                </a:lnTo>
                <a:lnTo>
                  <a:pt x="0" y="297391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88784" y="3337759"/>
            <a:ext cx="2411200" cy="2411200"/>
          </a:xfrm>
          <a:custGeom>
            <a:avLst/>
            <a:gdLst/>
            <a:ahLst/>
            <a:cxnLst/>
            <a:rect r="r" b="b" t="t" l="l"/>
            <a:pathLst>
              <a:path h="2411200" w="2411200">
                <a:moveTo>
                  <a:pt x="0" y="0"/>
                </a:moveTo>
                <a:lnTo>
                  <a:pt x="2411199" y="0"/>
                </a:lnTo>
                <a:lnTo>
                  <a:pt x="2411199" y="2411200"/>
                </a:lnTo>
                <a:lnTo>
                  <a:pt x="0" y="241120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703304">
            <a:off x="11182412" y="6053759"/>
            <a:ext cx="1598784" cy="1659116"/>
          </a:xfrm>
          <a:custGeom>
            <a:avLst/>
            <a:gdLst/>
            <a:ahLst/>
            <a:cxnLst/>
            <a:rect r="r" b="b" t="t" l="l"/>
            <a:pathLst>
              <a:path h="1659116" w="1598784">
                <a:moveTo>
                  <a:pt x="0" y="0"/>
                </a:moveTo>
                <a:lnTo>
                  <a:pt x="1598784" y="0"/>
                </a:lnTo>
                <a:lnTo>
                  <a:pt x="1598784" y="1659116"/>
                </a:lnTo>
                <a:lnTo>
                  <a:pt x="0" y="165911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237509" y="3393030"/>
            <a:ext cx="1604383" cy="1664926"/>
          </a:xfrm>
          <a:custGeom>
            <a:avLst/>
            <a:gdLst/>
            <a:ahLst/>
            <a:cxnLst/>
            <a:rect r="r" b="b" t="t" l="l"/>
            <a:pathLst>
              <a:path h="1664926" w="1604383">
                <a:moveTo>
                  <a:pt x="0" y="0"/>
                </a:moveTo>
                <a:lnTo>
                  <a:pt x="1604384" y="0"/>
                </a:lnTo>
                <a:lnTo>
                  <a:pt x="1604384" y="1664926"/>
                </a:lnTo>
                <a:lnTo>
                  <a:pt x="0" y="166492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143935">
            <a:off x="2232257" y="8107895"/>
            <a:ext cx="1428216" cy="1319152"/>
          </a:xfrm>
          <a:custGeom>
            <a:avLst/>
            <a:gdLst/>
            <a:ahLst/>
            <a:cxnLst/>
            <a:rect r="r" b="b" t="t" l="l"/>
            <a:pathLst>
              <a:path h="1319152" w="1428216">
                <a:moveTo>
                  <a:pt x="0" y="0"/>
                </a:moveTo>
                <a:lnTo>
                  <a:pt x="1428216" y="0"/>
                </a:lnTo>
                <a:lnTo>
                  <a:pt x="1428216" y="1319152"/>
                </a:lnTo>
                <a:lnTo>
                  <a:pt x="0" y="131915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97791" y="762492"/>
            <a:ext cx="1041620" cy="998653"/>
          </a:xfrm>
          <a:custGeom>
            <a:avLst/>
            <a:gdLst/>
            <a:ahLst/>
            <a:cxnLst/>
            <a:rect r="r" b="b" t="t" l="l"/>
            <a:pathLst>
              <a:path h="998653" w="1041620">
                <a:moveTo>
                  <a:pt x="0" y="0"/>
                </a:moveTo>
                <a:lnTo>
                  <a:pt x="1041621" y="0"/>
                </a:lnTo>
                <a:lnTo>
                  <a:pt x="1041621" y="998654"/>
                </a:lnTo>
                <a:lnTo>
                  <a:pt x="0" y="99865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809769">
            <a:off x="16224772" y="4217744"/>
            <a:ext cx="1041620" cy="998653"/>
          </a:xfrm>
          <a:custGeom>
            <a:avLst/>
            <a:gdLst/>
            <a:ahLst/>
            <a:cxnLst/>
            <a:rect r="r" b="b" t="t" l="l"/>
            <a:pathLst>
              <a:path h="998653" w="1041620">
                <a:moveTo>
                  <a:pt x="0" y="0"/>
                </a:moveTo>
                <a:lnTo>
                  <a:pt x="1041620" y="0"/>
                </a:lnTo>
                <a:lnTo>
                  <a:pt x="1041620" y="998653"/>
                </a:lnTo>
                <a:lnTo>
                  <a:pt x="0" y="998653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186500" y="-606079"/>
            <a:ext cx="1226966" cy="1226966"/>
          </a:xfrm>
          <a:custGeom>
            <a:avLst/>
            <a:gdLst/>
            <a:ahLst/>
            <a:cxnLst/>
            <a:rect r="r" b="b" t="t" l="l"/>
            <a:pathLst>
              <a:path h="1226966" w="1226966">
                <a:moveTo>
                  <a:pt x="0" y="0"/>
                </a:moveTo>
                <a:lnTo>
                  <a:pt x="1226966" y="0"/>
                </a:lnTo>
                <a:lnTo>
                  <a:pt x="1226966" y="1226966"/>
                </a:lnTo>
                <a:lnTo>
                  <a:pt x="0" y="122696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7235270" y="8153988"/>
            <a:ext cx="756235" cy="756235"/>
          </a:xfrm>
          <a:custGeom>
            <a:avLst/>
            <a:gdLst/>
            <a:ahLst/>
            <a:cxnLst/>
            <a:rect r="r" b="b" t="t" l="l"/>
            <a:pathLst>
              <a:path h="756235" w="756235">
                <a:moveTo>
                  <a:pt x="0" y="0"/>
                </a:moveTo>
                <a:lnTo>
                  <a:pt x="756235" y="0"/>
                </a:lnTo>
                <a:lnTo>
                  <a:pt x="756235" y="756235"/>
                </a:lnTo>
                <a:lnTo>
                  <a:pt x="0" y="756235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31144" y="3449757"/>
            <a:ext cx="945807" cy="945807"/>
          </a:xfrm>
          <a:custGeom>
            <a:avLst/>
            <a:gdLst/>
            <a:ahLst/>
            <a:cxnLst/>
            <a:rect r="r" b="b" t="t" l="l"/>
            <a:pathLst>
              <a:path h="945807" w="945807">
                <a:moveTo>
                  <a:pt x="0" y="0"/>
                </a:moveTo>
                <a:lnTo>
                  <a:pt x="945806" y="0"/>
                </a:lnTo>
                <a:lnTo>
                  <a:pt x="945806" y="945806"/>
                </a:lnTo>
                <a:lnTo>
                  <a:pt x="0" y="94580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322291" y="2825979"/>
            <a:ext cx="1338427" cy="1569584"/>
          </a:xfrm>
          <a:custGeom>
            <a:avLst/>
            <a:gdLst/>
            <a:ahLst/>
            <a:cxnLst/>
            <a:rect r="r" b="b" t="t" l="l"/>
            <a:pathLst>
              <a:path h="1569584" w="1338427">
                <a:moveTo>
                  <a:pt x="0" y="0"/>
                </a:moveTo>
                <a:lnTo>
                  <a:pt x="1338427" y="0"/>
                </a:lnTo>
                <a:lnTo>
                  <a:pt x="1338427" y="1569584"/>
                </a:lnTo>
                <a:lnTo>
                  <a:pt x="0" y="1569584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1783235">
            <a:off x="177736" y="4599084"/>
            <a:ext cx="1532188" cy="1589819"/>
          </a:xfrm>
          <a:custGeom>
            <a:avLst/>
            <a:gdLst/>
            <a:ahLst/>
            <a:cxnLst/>
            <a:rect r="r" b="b" t="t" l="l"/>
            <a:pathLst>
              <a:path h="1589819" w="1532188">
                <a:moveTo>
                  <a:pt x="0" y="0"/>
                </a:moveTo>
                <a:lnTo>
                  <a:pt x="1532188" y="0"/>
                </a:lnTo>
                <a:lnTo>
                  <a:pt x="1532188" y="1589818"/>
                </a:lnTo>
                <a:lnTo>
                  <a:pt x="0" y="1589818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-900422">
            <a:off x="15586205" y="6019982"/>
            <a:ext cx="1019680" cy="1213304"/>
          </a:xfrm>
          <a:custGeom>
            <a:avLst/>
            <a:gdLst/>
            <a:ahLst/>
            <a:cxnLst/>
            <a:rect r="r" b="b" t="t" l="l"/>
            <a:pathLst>
              <a:path h="1213304" w="1019680">
                <a:moveTo>
                  <a:pt x="0" y="0"/>
                </a:moveTo>
                <a:lnTo>
                  <a:pt x="1019681" y="0"/>
                </a:lnTo>
                <a:lnTo>
                  <a:pt x="1019681" y="1213303"/>
                </a:lnTo>
                <a:lnTo>
                  <a:pt x="0" y="1213303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-970127" y="8270506"/>
            <a:ext cx="2973366" cy="2886868"/>
          </a:xfrm>
          <a:custGeom>
            <a:avLst/>
            <a:gdLst/>
            <a:ahLst/>
            <a:cxnLst/>
            <a:rect r="r" b="b" t="t" l="l"/>
            <a:pathLst>
              <a:path h="2886868" w="2973366">
                <a:moveTo>
                  <a:pt x="0" y="0"/>
                </a:moveTo>
                <a:lnTo>
                  <a:pt x="2973366" y="0"/>
                </a:lnTo>
                <a:lnTo>
                  <a:pt x="2973366" y="2886868"/>
                </a:lnTo>
                <a:lnTo>
                  <a:pt x="0" y="2886868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904763">
            <a:off x="6281004" y="6180175"/>
            <a:ext cx="1598784" cy="1659116"/>
          </a:xfrm>
          <a:custGeom>
            <a:avLst/>
            <a:gdLst/>
            <a:ahLst/>
            <a:cxnLst/>
            <a:rect r="r" b="b" t="t" l="l"/>
            <a:pathLst>
              <a:path h="1659116" w="1598784">
                <a:moveTo>
                  <a:pt x="0" y="0"/>
                </a:moveTo>
                <a:lnTo>
                  <a:pt x="1598784" y="0"/>
                </a:lnTo>
                <a:lnTo>
                  <a:pt x="1598784" y="1659115"/>
                </a:lnTo>
                <a:lnTo>
                  <a:pt x="0" y="1659115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017" y="-745062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264" y="1028700"/>
            <a:ext cx="7241019" cy="7997444"/>
          </a:xfrm>
          <a:custGeom>
            <a:avLst/>
            <a:gdLst/>
            <a:ahLst/>
            <a:cxnLst/>
            <a:rect r="r" b="b" t="t" l="l"/>
            <a:pathLst>
              <a:path h="7997444" w="7241019">
                <a:moveTo>
                  <a:pt x="0" y="0"/>
                </a:moveTo>
                <a:lnTo>
                  <a:pt x="7241019" y="0"/>
                </a:lnTo>
                <a:lnTo>
                  <a:pt x="7241019" y="7997444"/>
                </a:lnTo>
                <a:lnTo>
                  <a:pt x="0" y="7997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7208">
            <a:off x="17168813" y="-2006223"/>
            <a:ext cx="2562950" cy="4012446"/>
          </a:xfrm>
          <a:custGeom>
            <a:avLst/>
            <a:gdLst/>
            <a:ahLst/>
            <a:cxnLst/>
            <a:rect r="r" b="b" t="t" l="l"/>
            <a:pathLst>
              <a:path h="4012446" w="2562950">
                <a:moveTo>
                  <a:pt x="0" y="0"/>
                </a:moveTo>
                <a:lnTo>
                  <a:pt x="2562950" y="0"/>
                </a:lnTo>
                <a:lnTo>
                  <a:pt x="2562950" y="4012446"/>
                </a:lnTo>
                <a:lnTo>
                  <a:pt x="0" y="4012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9827" y="8185522"/>
            <a:ext cx="2973366" cy="2886868"/>
          </a:xfrm>
          <a:custGeom>
            <a:avLst/>
            <a:gdLst/>
            <a:ahLst/>
            <a:cxnLst/>
            <a:rect r="r" b="b" t="t" l="l"/>
            <a:pathLst>
              <a:path h="2886868" w="2973366">
                <a:moveTo>
                  <a:pt x="0" y="0"/>
                </a:moveTo>
                <a:lnTo>
                  <a:pt x="2973366" y="0"/>
                </a:lnTo>
                <a:lnTo>
                  <a:pt x="2973366" y="2886868"/>
                </a:lnTo>
                <a:lnTo>
                  <a:pt x="0" y="288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731" y="1642247"/>
            <a:ext cx="5696084" cy="5965010"/>
          </a:xfrm>
          <a:custGeom>
            <a:avLst/>
            <a:gdLst/>
            <a:ahLst/>
            <a:cxnLst/>
            <a:rect r="r" b="b" t="t" l="l"/>
            <a:pathLst>
              <a:path h="5965010" w="5696084">
                <a:moveTo>
                  <a:pt x="0" y="0"/>
                </a:moveTo>
                <a:lnTo>
                  <a:pt x="5696085" y="0"/>
                </a:lnTo>
                <a:lnTo>
                  <a:pt x="5696085" y="5965011"/>
                </a:lnTo>
                <a:lnTo>
                  <a:pt x="0" y="5965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95" t="0" r="-229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4594" y="134558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4594" y="3920163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4594" y="6323692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568978" y="4892230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4" y="0"/>
                </a:lnTo>
                <a:lnTo>
                  <a:pt x="1150044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5760" y="1679721"/>
            <a:ext cx="428250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7"/>
              </a:lnSpc>
            </a:pPr>
            <a:r>
              <a:rPr lang="en-US" sz="703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SONHOS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24704"/>
            <a:ext cx="643774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2"/>
              </a:lnSpc>
            </a:pPr>
            <a:r>
              <a:rPr lang="en-US" sz="42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 a tia rica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27589" y="6675871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7589" y="169776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7589" y="4272342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9C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7495" y="4210125"/>
            <a:ext cx="12813009" cy="1542900"/>
          </a:xfrm>
          <a:custGeom>
            <a:avLst/>
            <a:gdLst/>
            <a:ahLst/>
            <a:cxnLst/>
            <a:rect r="r" b="b" t="t" l="l"/>
            <a:pathLst>
              <a:path h="1542900" w="12813009">
                <a:moveTo>
                  <a:pt x="0" y="0"/>
                </a:moveTo>
                <a:lnTo>
                  <a:pt x="12813010" y="0"/>
                </a:lnTo>
                <a:lnTo>
                  <a:pt x="12813010" y="1542900"/>
                </a:lnTo>
                <a:lnTo>
                  <a:pt x="0" y="1542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9627" y="4367212"/>
            <a:ext cx="9794062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66"/>
              </a:lnSpc>
            </a:pPr>
            <a:r>
              <a:rPr lang="en-US" sz="8971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the end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371217" y="3596517"/>
            <a:ext cx="1503423" cy="1503423"/>
          </a:xfrm>
          <a:custGeom>
            <a:avLst/>
            <a:gdLst/>
            <a:ahLst/>
            <a:cxnLst/>
            <a:rect r="r" b="b" t="t" l="l"/>
            <a:pathLst>
              <a:path h="1503423" w="1503423">
                <a:moveTo>
                  <a:pt x="0" y="0"/>
                </a:moveTo>
                <a:lnTo>
                  <a:pt x="1503424" y="0"/>
                </a:lnTo>
                <a:lnTo>
                  <a:pt x="1503424" y="1503423"/>
                </a:lnTo>
                <a:lnTo>
                  <a:pt x="0" y="15034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83235">
            <a:off x="7554864" y="6338113"/>
            <a:ext cx="1184952" cy="1229522"/>
          </a:xfrm>
          <a:custGeom>
            <a:avLst/>
            <a:gdLst/>
            <a:ahLst/>
            <a:cxnLst/>
            <a:rect r="r" b="b" t="t" l="l"/>
            <a:pathLst>
              <a:path h="1229522" w="1184952">
                <a:moveTo>
                  <a:pt x="0" y="0"/>
                </a:moveTo>
                <a:lnTo>
                  <a:pt x="1184952" y="0"/>
                </a:lnTo>
                <a:lnTo>
                  <a:pt x="1184952" y="1229522"/>
                </a:lnTo>
                <a:lnTo>
                  <a:pt x="0" y="1229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4016" y="-1263742"/>
            <a:ext cx="3841144" cy="3682697"/>
          </a:xfrm>
          <a:custGeom>
            <a:avLst/>
            <a:gdLst/>
            <a:ahLst/>
            <a:cxnLst/>
            <a:rect r="r" b="b" t="t" l="l"/>
            <a:pathLst>
              <a:path h="3682697" w="3841144">
                <a:moveTo>
                  <a:pt x="0" y="0"/>
                </a:moveTo>
                <a:lnTo>
                  <a:pt x="3841145" y="0"/>
                </a:lnTo>
                <a:lnTo>
                  <a:pt x="3841145" y="3682697"/>
                </a:lnTo>
                <a:lnTo>
                  <a:pt x="0" y="3682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970127" y="7446058"/>
            <a:ext cx="3741214" cy="3632379"/>
          </a:xfrm>
          <a:custGeom>
            <a:avLst/>
            <a:gdLst/>
            <a:ahLst/>
            <a:cxnLst/>
            <a:rect r="r" b="b" t="t" l="l"/>
            <a:pathLst>
              <a:path h="3632379" w="3741214">
                <a:moveTo>
                  <a:pt x="0" y="0"/>
                </a:moveTo>
                <a:lnTo>
                  <a:pt x="3741215" y="0"/>
                </a:lnTo>
                <a:lnTo>
                  <a:pt x="3741215" y="3632379"/>
                </a:lnTo>
                <a:lnTo>
                  <a:pt x="0" y="3632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51616" y="-1111342"/>
            <a:ext cx="3841144" cy="3682697"/>
          </a:xfrm>
          <a:custGeom>
            <a:avLst/>
            <a:gdLst/>
            <a:ahLst/>
            <a:cxnLst/>
            <a:rect r="r" b="b" t="t" l="l"/>
            <a:pathLst>
              <a:path h="3682697" w="3841144">
                <a:moveTo>
                  <a:pt x="0" y="0"/>
                </a:moveTo>
                <a:lnTo>
                  <a:pt x="3841145" y="0"/>
                </a:lnTo>
                <a:lnTo>
                  <a:pt x="3841145" y="3682697"/>
                </a:lnTo>
                <a:lnTo>
                  <a:pt x="0" y="3682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50505" y="6952874"/>
            <a:ext cx="3841144" cy="3682697"/>
          </a:xfrm>
          <a:custGeom>
            <a:avLst/>
            <a:gdLst/>
            <a:ahLst/>
            <a:cxnLst/>
            <a:rect r="r" b="b" t="t" l="l"/>
            <a:pathLst>
              <a:path h="3682697" w="3841144">
                <a:moveTo>
                  <a:pt x="0" y="0"/>
                </a:moveTo>
                <a:lnTo>
                  <a:pt x="3841144" y="0"/>
                </a:lnTo>
                <a:lnTo>
                  <a:pt x="3841144" y="3682697"/>
                </a:lnTo>
                <a:lnTo>
                  <a:pt x="0" y="36826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74641" y="-1061024"/>
            <a:ext cx="3741214" cy="3632379"/>
          </a:xfrm>
          <a:custGeom>
            <a:avLst/>
            <a:gdLst/>
            <a:ahLst/>
            <a:cxnLst/>
            <a:rect r="r" b="b" t="t" l="l"/>
            <a:pathLst>
              <a:path h="3632379" w="3741214">
                <a:moveTo>
                  <a:pt x="0" y="0"/>
                </a:moveTo>
                <a:lnTo>
                  <a:pt x="3741214" y="0"/>
                </a:lnTo>
                <a:lnTo>
                  <a:pt x="3741214" y="3632379"/>
                </a:lnTo>
                <a:lnTo>
                  <a:pt x="0" y="3632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81744" y="568727"/>
            <a:ext cx="11368292" cy="9378841"/>
            <a:chOff x="0" y="0"/>
            <a:chExt cx="15157723" cy="12505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57723" cy="12505121"/>
            </a:xfrm>
            <a:custGeom>
              <a:avLst/>
              <a:gdLst/>
              <a:ahLst/>
              <a:cxnLst/>
              <a:rect r="r" b="b" t="t" l="l"/>
              <a:pathLst>
                <a:path h="12505121" w="15157723">
                  <a:moveTo>
                    <a:pt x="0" y="0"/>
                  </a:moveTo>
                  <a:lnTo>
                    <a:pt x="15157723" y="0"/>
                  </a:lnTo>
                  <a:lnTo>
                    <a:pt x="15157723" y="12505121"/>
                  </a:lnTo>
                  <a:lnTo>
                    <a:pt x="0" y="12505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51698" y="2086304"/>
              <a:ext cx="13919694" cy="9047217"/>
              <a:chOff x="0" y="0"/>
              <a:chExt cx="2749569" cy="17871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49569" cy="1787105"/>
              </a:xfrm>
              <a:custGeom>
                <a:avLst/>
                <a:gdLst/>
                <a:ahLst/>
                <a:cxnLst/>
                <a:rect r="r" b="b" t="t" l="l"/>
                <a:pathLst>
                  <a:path h="1787105" w="2749569">
                    <a:moveTo>
                      <a:pt x="0" y="0"/>
                    </a:moveTo>
                    <a:lnTo>
                      <a:pt x="2749569" y="0"/>
                    </a:lnTo>
                    <a:lnTo>
                      <a:pt x="2749569" y="1787105"/>
                    </a:lnTo>
                    <a:lnTo>
                      <a:pt x="0" y="1787105"/>
                    </a:lnTo>
                    <a:close/>
                  </a:path>
                </a:pathLst>
              </a:custGeom>
              <a:solidFill>
                <a:srgbClr val="D2E6E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749569" cy="1834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14827191" y="0"/>
            <a:ext cx="1338427" cy="1569584"/>
          </a:xfrm>
          <a:custGeom>
            <a:avLst/>
            <a:gdLst/>
            <a:ahLst/>
            <a:cxnLst/>
            <a:rect r="r" b="b" t="t" l="l"/>
            <a:pathLst>
              <a:path h="1569584" w="1338427">
                <a:moveTo>
                  <a:pt x="0" y="0"/>
                </a:moveTo>
                <a:lnTo>
                  <a:pt x="1338427" y="0"/>
                </a:lnTo>
                <a:lnTo>
                  <a:pt x="1338427" y="1569584"/>
                </a:lnTo>
                <a:lnTo>
                  <a:pt x="0" y="15695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783235">
            <a:off x="809872" y="3580286"/>
            <a:ext cx="1532188" cy="1589819"/>
          </a:xfrm>
          <a:custGeom>
            <a:avLst/>
            <a:gdLst/>
            <a:ahLst/>
            <a:cxnLst/>
            <a:rect r="r" b="b" t="t" l="l"/>
            <a:pathLst>
              <a:path h="1589819" w="1532188">
                <a:moveTo>
                  <a:pt x="0" y="0"/>
                </a:moveTo>
                <a:lnTo>
                  <a:pt x="1532188" y="0"/>
                </a:lnTo>
                <a:lnTo>
                  <a:pt x="1532188" y="1589819"/>
                </a:lnTo>
                <a:lnTo>
                  <a:pt x="0" y="15898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57983" y="8086320"/>
            <a:ext cx="2973366" cy="2886868"/>
          </a:xfrm>
          <a:custGeom>
            <a:avLst/>
            <a:gdLst/>
            <a:ahLst/>
            <a:cxnLst/>
            <a:rect r="r" b="b" t="t" l="l"/>
            <a:pathLst>
              <a:path h="2886868" w="2973366">
                <a:moveTo>
                  <a:pt x="0" y="0"/>
                </a:moveTo>
                <a:lnTo>
                  <a:pt x="2973366" y="0"/>
                </a:lnTo>
                <a:lnTo>
                  <a:pt x="2973366" y="2886868"/>
                </a:lnTo>
                <a:lnTo>
                  <a:pt x="0" y="288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388397" y="8541469"/>
            <a:ext cx="1729768" cy="2615906"/>
          </a:xfrm>
          <a:custGeom>
            <a:avLst/>
            <a:gdLst/>
            <a:ahLst/>
            <a:cxnLst/>
            <a:rect r="r" b="b" t="t" l="l"/>
            <a:pathLst>
              <a:path h="2615906" w="1729768">
                <a:moveTo>
                  <a:pt x="0" y="0"/>
                </a:moveTo>
                <a:lnTo>
                  <a:pt x="1729768" y="0"/>
                </a:lnTo>
                <a:lnTo>
                  <a:pt x="1729768" y="2615905"/>
                </a:lnTo>
                <a:lnTo>
                  <a:pt x="0" y="26159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12517">
            <a:off x="15977825" y="3251924"/>
            <a:ext cx="2562950" cy="4012446"/>
          </a:xfrm>
          <a:custGeom>
            <a:avLst/>
            <a:gdLst/>
            <a:ahLst/>
            <a:cxnLst/>
            <a:rect r="r" b="b" t="t" l="l"/>
            <a:pathLst>
              <a:path h="4012446" w="2562950">
                <a:moveTo>
                  <a:pt x="0" y="0"/>
                </a:moveTo>
                <a:lnTo>
                  <a:pt x="2562950" y="0"/>
                </a:lnTo>
                <a:lnTo>
                  <a:pt x="2562950" y="4012447"/>
                </a:lnTo>
                <a:lnTo>
                  <a:pt x="0" y="40124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84025" y="4635877"/>
            <a:ext cx="8963730" cy="2698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5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Nesta apresentação tripla, conheceremos histórias pessoais e profissionais de três indivíduos únicos. Prepare-se para descobrir trajetórias inspiradoras e perspectivas enriquecedoras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4717" y="2911521"/>
            <a:ext cx="7662347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Introdução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6160" y="9184318"/>
            <a:ext cx="3666656" cy="933470"/>
          </a:xfrm>
          <a:custGeom>
            <a:avLst/>
            <a:gdLst/>
            <a:ahLst/>
            <a:cxnLst/>
            <a:rect r="r" b="b" t="t" l="l"/>
            <a:pathLst>
              <a:path h="933470" w="3666656">
                <a:moveTo>
                  <a:pt x="0" y="0"/>
                </a:moveTo>
                <a:lnTo>
                  <a:pt x="3666657" y="0"/>
                </a:lnTo>
                <a:lnTo>
                  <a:pt x="3666657" y="933469"/>
                </a:lnTo>
                <a:lnTo>
                  <a:pt x="0" y="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9234" y="7777459"/>
            <a:ext cx="4274130" cy="4274130"/>
          </a:xfrm>
          <a:custGeom>
            <a:avLst/>
            <a:gdLst/>
            <a:ahLst/>
            <a:cxnLst/>
            <a:rect r="r" b="b" t="t" l="l"/>
            <a:pathLst>
              <a:path h="4274130" w="4274130">
                <a:moveTo>
                  <a:pt x="0" y="0"/>
                </a:moveTo>
                <a:lnTo>
                  <a:pt x="4274130" y="0"/>
                </a:lnTo>
                <a:lnTo>
                  <a:pt x="4274130" y="4274129"/>
                </a:lnTo>
                <a:lnTo>
                  <a:pt x="0" y="42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3508" y="-147887"/>
            <a:ext cx="3009856" cy="1425919"/>
          </a:xfrm>
          <a:custGeom>
            <a:avLst/>
            <a:gdLst/>
            <a:ahLst/>
            <a:cxnLst/>
            <a:rect r="r" b="b" t="t" l="l"/>
            <a:pathLst>
              <a:path h="1425919" w="3009856">
                <a:moveTo>
                  <a:pt x="0" y="0"/>
                </a:moveTo>
                <a:lnTo>
                  <a:pt x="3009856" y="0"/>
                </a:lnTo>
                <a:lnTo>
                  <a:pt x="3009856" y="1425919"/>
                </a:lnTo>
                <a:lnTo>
                  <a:pt x="0" y="1425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1205" y="692399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4418" y="-1268656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988" y="3029946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1205" y="561023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301" y="565072"/>
            <a:ext cx="8619245" cy="8619245"/>
          </a:xfrm>
          <a:custGeom>
            <a:avLst/>
            <a:gdLst/>
            <a:ahLst/>
            <a:cxnLst/>
            <a:rect r="r" b="b" t="t" l="l"/>
            <a:pathLst>
              <a:path h="8619245" w="8619245">
                <a:moveTo>
                  <a:pt x="0" y="0"/>
                </a:moveTo>
                <a:lnTo>
                  <a:pt x="8619246" y="0"/>
                </a:lnTo>
                <a:lnTo>
                  <a:pt x="8619246" y="8619246"/>
                </a:lnTo>
                <a:lnTo>
                  <a:pt x="0" y="8619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90497" y="3174482"/>
            <a:ext cx="6622278" cy="340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630" indent="-348315" lvl="1">
              <a:lnSpc>
                <a:spcPts val="3871"/>
              </a:lnSpc>
              <a:buFont typeface="Arial"/>
              <a:buChar char="•"/>
            </a:pPr>
            <a:r>
              <a:rPr lang="en-US" sz="32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TENHO 32 ANOS, SOU FORMADA EM TÉC. LOGÍSTICA;</a:t>
            </a: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58524" y="789998"/>
            <a:ext cx="5736800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SOBRE NÓS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6209" y="1044578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44992" y="3457167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6209" y="596241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6160" y="9184318"/>
            <a:ext cx="3666656" cy="933470"/>
          </a:xfrm>
          <a:custGeom>
            <a:avLst/>
            <a:gdLst/>
            <a:ahLst/>
            <a:cxnLst/>
            <a:rect r="r" b="b" t="t" l="l"/>
            <a:pathLst>
              <a:path h="933470" w="3666656">
                <a:moveTo>
                  <a:pt x="0" y="0"/>
                </a:moveTo>
                <a:lnTo>
                  <a:pt x="3666657" y="0"/>
                </a:lnTo>
                <a:lnTo>
                  <a:pt x="3666657" y="933469"/>
                </a:lnTo>
                <a:lnTo>
                  <a:pt x="0" y="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9234" y="7777459"/>
            <a:ext cx="4274130" cy="4274130"/>
          </a:xfrm>
          <a:custGeom>
            <a:avLst/>
            <a:gdLst/>
            <a:ahLst/>
            <a:cxnLst/>
            <a:rect r="r" b="b" t="t" l="l"/>
            <a:pathLst>
              <a:path h="4274130" w="4274130">
                <a:moveTo>
                  <a:pt x="0" y="0"/>
                </a:moveTo>
                <a:lnTo>
                  <a:pt x="4274130" y="0"/>
                </a:lnTo>
                <a:lnTo>
                  <a:pt x="4274130" y="4274129"/>
                </a:lnTo>
                <a:lnTo>
                  <a:pt x="0" y="42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3508" y="-147887"/>
            <a:ext cx="3009856" cy="1425919"/>
          </a:xfrm>
          <a:custGeom>
            <a:avLst/>
            <a:gdLst/>
            <a:ahLst/>
            <a:cxnLst/>
            <a:rect r="r" b="b" t="t" l="l"/>
            <a:pathLst>
              <a:path h="1425919" w="3009856">
                <a:moveTo>
                  <a:pt x="0" y="0"/>
                </a:moveTo>
                <a:lnTo>
                  <a:pt x="3009856" y="0"/>
                </a:lnTo>
                <a:lnTo>
                  <a:pt x="3009856" y="1425919"/>
                </a:lnTo>
                <a:lnTo>
                  <a:pt x="0" y="1425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1205" y="692399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4418" y="-1268656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988" y="3029946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1205" y="561023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301" y="565072"/>
            <a:ext cx="8619245" cy="8619245"/>
          </a:xfrm>
          <a:custGeom>
            <a:avLst/>
            <a:gdLst/>
            <a:ahLst/>
            <a:cxnLst/>
            <a:rect r="r" b="b" t="t" l="l"/>
            <a:pathLst>
              <a:path h="8619245" w="8619245">
                <a:moveTo>
                  <a:pt x="0" y="0"/>
                </a:moveTo>
                <a:lnTo>
                  <a:pt x="8619246" y="0"/>
                </a:lnTo>
                <a:lnTo>
                  <a:pt x="8619246" y="8619246"/>
                </a:lnTo>
                <a:lnTo>
                  <a:pt x="0" y="8619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8917" y="4869840"/>
            <a:ext cx="3063511" cy="3069091"/>
          </a:xfrm>
          <a:custGeom>
            <a:avLst/>
            <a:gdLst/>
            <a:ahLst/>
            <a:cxnLst/>
            <a:rect r="r" b="b" t="t" l="l"/>
            <a:pathLst>
              <a:path h="3069091" w="3063511">
                <a:moveTo>
                  <a:pt x="0" y="0"/>
                </a:moveTo>
                <a:lnTo>
                  <a:pt x="3063511" y="0"/>
                </a:lnTo>
                <a:lnTo>
                  <a:pt x="3063511" y="3069091"/>
                </a:lnTo>
                <a:lnTo>
                  <a:pt x="0" y="306909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15287" y="4936469"/>
            <a:ext cx="3097488" cy="2234840"/>
          </a:xfrm>
          <a:custGeom>
            <a:avLst/>
            <a:gdLst/>
            <a:ahLst/>
            <a:cxnLst/>
            <a:rect r="r" b="b" t="t" l="l"/>
            <a:pathLst>
              <a:path h="2234840" w="3097488">
                <a:moveTo>
                  <a:pt x="0" y="0"/>
                </a:moveTo>
                <a:lnTo>
                  <a:pt x="3097488" y="0"/>
                </a:lnTo>
                <a:lnTo>
                  <a:pt x="3097488" y="2234840"/>
                </a:lnTo>
                <a:lnTo>
                  <a:pt x="0" y="2234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90497" y="1941217"/>
            <a:ext cx="6622278" cy="485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 marL="696630" indent="-348315" lvl="1">
              <a:lnSpc>
                <a:spcPts val="3871"/>
              </a:lnSpc>
              <a:buFont typeface="Arial"/>
              <a:buChar char="•"/>
            </a:pPr>
            <a:r>
              <a:rPr lang="en-US" sz="32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TENHO 37 ANOS, SOU FORMADA EM TÉC. DE ADMINISTRAÇÃO E TECNÓLOGO EM GESTÃO EMPREENDEDORA;</a:t>
            </a: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058524" y="789998"/>
            <a:ext cx="5736800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SOBRE NÓS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6209" y="1044578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244992" y="3457167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26209" y="596241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76160" y="9184318"/>
            <a:ext cx="3666656" cy="933470"/>
          </a:xfrm>
          <a:custGeom>
            <a:avLst/>
            <a:gdLst/>
            <a:ahLst/>
            <a:cxnLst/>
            <a:rect r="r" b="b" t="t" l="l"/>
            <a:pathLst>
              <a:path h="933470" w="3666656">
                <a:moveTo>
                  <a:pt x="0" y="0"/>
                </a:moveTo>
                <a:lnTo>
                  <a:pt x="3666657" y="0"/>
                </a:lnTo>
                <a:lnTo>
                  <a:pt x="3666657" y="933469"/>
                </a:lnTo>
                <a:lnTo>
                  <a:pt x="0" y="933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69234" y="7777459"/>
            <a:ext cx="4274130" cy="4274130"/>
          </a:xfrm>
          <a:custGeom>
            <a:avLst/>
            <a:gdLst/>
            <a:ahLst/>
            <a:cxnLst/>
            <a:rect r="r" b="b" t="t" l="l"/>
            <a:pathLst>
              <a:path h="4274130" w="4274130">
                <a:moveTo>
                  <a:pt x="0" y="0"/>
                </a:moveTo>
                <a:lnTo>
                  <a:pt x="4274130" y="0"/>
                </a:lnTo>
                <a:lnTo>
                  <a:pt x="4274130" y="4274129"/>
                </a:lnTo>
                <a:lnTo>
                  <a:pt x="0" y="42741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133508" y="-147887"/>
            <a:ext cx="3009856" cy="1425919"/>
          </a:xfrm>
          <a:custGeom>
            <a:avLst/>
            <a:gdLst/>
            <a:ahLst/>
            <a:cxnLst/>
            <a:rect r="r" b="b" t="t" l="l"/>
            <a:pathLst>
              <a:path h="1425919" w="3009856">
                <a:moveTo>
                  <a:pt x="0" y="0"/>
                </a:moveTo>
                <a:lnTo>
                  <a:pt x="3009856" y="0"/>
                </a:lnTo>
                <a:lnTo>
                  <a:pt x="3009856" y="1425919"/>
                </a:lnTo>
                <a:lnTo>
                  <a:pt x="0" y="1425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11205" y="692399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4418" y="-1268656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29988" y="3029946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11205" y="561023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301" y="565072"/>
            <a:ext cx="8619245" cy="8619245"/>
          </a:xfrm>
          <a:custGeom>
            <a:avLst/>
            <a:gdLst/>
            <a:ahLst/>
            <a:cxnLst/>
            <a:rect r="r" b="b" t="t" l="l"/>
            <a:pathLst>
              <a:path h="8619245" w="8619245">
                <a:moveTo>
                  <a:pt x="0" y="0"/>
                </a:moveTo>
                <a:lnTo>
                  <a:pt x="8619246" y="0"/>
                </a:lnTo>
                <a:lnTo>
                  <a:pt x="8619246" y="8619246"/>
                </a:lnTo>
                <a:lnTo>
                  <a:pt x="0" y="861924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3757" y="4773048"/>
            <a:ext cx="4484552" cy="3254392"/>
          </a:xfrm>
          <a:custGeom>
            <a:avLst/>
            <a:gdLst/>
            <a:ahLst/>
            <a:cxnLst/>
            <a:rect r="r" b="b" t="t" l="l"/>
            <a:pathLst>
              <a:path h="3254392" w="4484552">
                <a:moveTo>
                  <a:pt x="0" y="0"/>
                </a:moveTo>
                <a:lnTo>
                  <a:pt x="4484552" y="0"/>
                </a:lnTo>
                <a:lnTo>
                  <a:pt x="4484552" y="3254392"/>
                </a:lnTo>
                <a:lnTo>
                  <a:pt x="0" y="32543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0497" y="2457450"/>
            <a:ext cx="6622278" cy="3885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 marL="696630" indent="-348315" lvl="1">
              <a:lnSpc>
                <a:spcPts val="3871"/>
              </a:lnSpc>
              <a:buFont typeface="Arial"/>
              <a:buChar char="•"/>
            </a:pPr>
            <a:r>
              <a:rPr lang="en-US" sz="3226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TENHO 21 ANOS, SOU FORMADA EM TÉC. ADMINISTRAÇÃO;</a:t>
            </a: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  <a:p>
            <a:pPr algn="l">
              <a:lnSpc>
                <a:spcPts val="38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58524" y="789998"/>
            <a:ext cx="5736800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SOBRE NÓS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6209" y="1044578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44992" y="3457167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126209" y="596241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22574" y="-138675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34508" y="8457975"/>
            <a:ext cx="4106228" cy="4114800"/>
          </a:xfrm>
          <a:custGeom>
            <a:avLst/>
            <a:gdLst/>
            <a:ahLst/>
            <a:cxnLst/>
            <a:rect r="r" b="b" t="t" l="l"/>
            <a:pathLst>
              <a:path h="4114800" w="4106228">
                <a:moveTo>
                  <a:pt x="0" y="0"/>
                </a:moveTo>
                <a:lnTo>
                  <a:pt x="4106227" y="0"/>
                </a:lnTo>
                <a:lnTo>
                  <a:pt x="41062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76521" y="1028700"/>
            <a:ext cx="11734957" cy="1413084"/>
          </a:xfrm>
          <a:custGeom>
            <a:avLst/>
            <a:gdLst/>
            <a:ahLst/>
            <a:cxnLst/>
            <a:rect r="r" b="b" t="t" l="l"/>
            <a:pathLst>
              <a:path h="1413084" w="11734957">
                <a:moveTo>
                  <a:pt x="0" y="0"/>
                </a:moveTo>
                <a:lnTo>
                  <a:pt x="11734958" y="0"/>
                </a:lnTo>
                <a:lnTo>
                  <a:pt x="11734958" y="1413084"/>
                </a:lnTo>
                <a:lnTo>
                  <a:pt x="0" y="14130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3046">
            <a:off x="-2836993" y="-1103555"/>
            <a:ext cx="5673986" cy="2898891"/>
          </a:xfrm>
          <a:custGeom>
            <a:avLst/>
            <a:gdLst/>
            <a:ahLst/>
            <a:cxnLst/>
            <a:rect r="r" b="b" t="t" l="l"/>
            <a:pathLst>
              <a:path h="2898891" w="5673986">
                <a:moveTo>
                  <a:pt x="0" y="0"/>
                </a:moveTo>
                <a:lnTo>
                  <a:pt x="5673986" y="0"/>
                </a:lnTo>
                <a:lnTo>
                  <a:pt x="5673986" y="2898891"/>
                </a:lnTo>
                <a:lnTo>
                  <a:pt x="0" y="28988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8202" y="7930323"/>
            <a:ext cx="5673986" cy="2898891"/>
          </a:xfrm>
          <a:custGeom>
            <a:avLst/>
            <a:gdLst/>
            <a:ahLst/>
            <a:cxnLst/>
            <a:rect r="r" b="b" t="t" l="l"/>
            <a:pathLst>
              <a:path h="2898891" w="5673986">
                <a:moveTo>
                  <a:pt x="0" y="0"/>
                </a:moveTo>
                <a:lnTo>
                  <a:pt x="5673986" y="0"/>
                </a:lnTo>
                <a:lnTo>
                  <a:pt x="5673986" y="2898892"/>
                </a:lnTo>
                <a:lnTo>
                  <a:pt x="0" y="2898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45094" y="670647"/>
            <a:ext cx="11735533" cy="1824317"/>
          </a:xfrm>
          <a:custGeom>
            <a:avLst/>
            <a:gdLst/>
            <a:ahLst/>
            <a:cxnLst/>
            <a:rect r="r" b="b" t="t" l="l"/>
            <a:pathLst>
              <a:path h="1824317" w="11735533">
                <a:moveTo>
                  <a:pt x="0" y="0"/>
                </a:moveTo>
                <a:lnTo>
                  <a:pt x="11735533" y="0"/>
                </a:lnTo>
                <a:lnTo>
                  <a:pt x="11735533" y="1824317"/>
                </a:lnTo>
                <a:lnTo>
                  <a:pt x="0" y="1824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3050769"/>
            <a:ext cx="9268787" cy="2092731"/>
          </a:xfrm>
          <a:custGeom>
            <a:avLst/>
            <a:gdLst/>
            <a:ahLst/>
            <a:cxnLst/>
            <a:rect r="r" b="b" t="t" l="l"/>
            <a:pathLst>
              <a:path h="2092731" w="9268787">
                <a:moveTo>
                  <a:pt x="0" y="0"/>
                </a:moveTo>
                <a:lnTo>
                  <a:pt x="9268787" y="0"/>
                </a:lnTo>
                <a:lnTo>
                  <a:pt x="9268787" y="2092731"/>
                </a:lnTo>
                <a:lnTo>
                  <a:pt x="0" y="2092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4787" y="5406006"/>
            <a:ext cx="9268787" cy="2092731"/>
          </a:xfrm>
          <a:custGeom>
            <a:avLst/>
            <a:gdLst/>
            <a:ahLst/>
            <a:cxnLst/>
            <a:rect r="r" b="b" t="t" l="l"/>
            <a:pathLst>
              <a:path h="2092731" w="9268787">
                <a:moveTo>
                  <a:pt x="0" y="0"/>
                </a:moveTo>
                <a:lnTo>
                  <a:pt x="9268787" y="0"/>
                </a:lnTo>
                <a:lnTo>
                  <a:pt x="9268787" y="2092731"/>
                </a:lnTo>
                <a:lnTo>
                  <a:pt x="0" y="2092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702" y="7744115"/>
            <a:ext cx="9268787" cy="2092731"/>
          </a:xfrm>
          <a:custGeom>
            <a:avLst/>
            <a:gdLst/>
            <a:ahLst/>
            <a:cxnLst/>
            <a:rect r="r" b="b" t="t" l="l"/>
            <a:pathLst>
              <a:path h="2092731" w="9268787">
                <a:moveTo>
                  <a:pt x="0" y="0"/>
                </a:moveTo>
                <a:lnTo>
                  <a:pt x="9268787" y="0"/>
                </a:lnTo>
                <a:lnTo>
                  <a:pt x="9268787" y="2092731"/>
                </a:lnTo>
                <a:lnTo>
                  <a:pt x="0" y="20927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820189" y="3050769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20189" y="5406006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20189" y="7837219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394444" y="4454752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4" y="0"/>
                </a:lnTo>
                <a:lnTo>
                  <a:pt x="1150044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390900"/>
            <a:ext cx="8259789" cy="131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FACILIDADE PARA APRENDER COISAS MANUAIS COMO PONTO CRUZ, GOSTO DE FAZER </a:t>
            </a:r>
          </a:p>
          <a:p>
            <a:pPr algn="ctr">
              <a:lnSpc>
                <a:spcPts val="3452"/>
              </a:lnSpc>
            </a:pPr>
            <a:r>
              <a:rPr lang="en-US" sz="287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DOCES E PÃES.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0062" y="948997"/>
            <a:ext cx="8943174" cy="1463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hABILIDADES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5412" y="6038850"/>
            <a:ext cx="825978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CRIATIVA, BOA COMUNICAÇÃO, ESPORTISTA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08834" y="5796173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08834" y="3402948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1455" y="821740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8998" y="8108337"/>
            <a:ext cx="825978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2"/>
              </a:lnSpc>
            </a:pPr>
            <a:r>
              <a:rPr lang="en-US" sz="2877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COZINHAR E  FAZER TRANÇAS NAGÔ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969466" y="4892230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4" y="0"/>
                </a:lnTo>
                <a:lnTo>
                  <a:pt x="1150044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394444" y="5406006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4" y="0"/>
                </a:lnTo>
                <a:lnTo>
                  <a:pt x="1150044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A2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87518" y="908159"/>
            <a:ext cx="10671782" cy="8804221"/>
            <a:chOff x="0" y="0"/>
            <a:chExt cx="14229043" cy="117389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29043" cy="11738961"/>
            </a:xfrm>
            <a:custGeom>
              <a:avLst/>
              <a:gdLst/>
              <a:ahLst/>
              <a:cxnLst/>
              <a:rect r="r" b="b" t="t" l="l"/>
              <a:pathLst>
                <a:path h="11738961" w="14229043">
                  <a:moveTo>
                    <a:pt x="0" y="0"/>
                  </a:moveTo>
                  <a:lnTo>
                    <a:pt x="14229043" y="0"/>
                  </a:lnTo>
                  <a:lnTo>
                    <a:pt x="14229043" y="11738961"/>
                  </a:lnTo>
                  <a:lnTo>
                    <a:pt x="0" y="117389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611770" y="1958481"/>
              <a:ext cx="13066865" cy="8492914"/>
              <a:chOff x="0" y="0"/>
              <a:chExt cx="2749569" cy="178710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749569" cy="1787105"/>
              </a:xfrm>
              <a:custGeom>
                <a:avLst/>
                <a:gdLst/>
                <a:ahLst/>
                <a:cxnLst/>
                <a:rect r="r" b="b" t="t" l="l"/>
                <a:pathLst>
                  <a:path h="1787105" w="2749569">
                    <a:moveTo>
                      <a:pt x="0" y="0"/>
                    </a:moveTo>
                    <a:lnTo>
                      <a:pt x="2749569" y="0"/>
                    </a:lnTo>
                    <a:lnTo>
                      <a:pt x="2749569" y="1787105"/>
                    </a:lnTo>
                    <a:lnTo>
                      <a:pt x="0" y="1787105"/>
                    </a:lnTo>
                    <a:close/>
                  </a:path>
                </a:pathLst>
              </a:custGeom>
              <a:solidFill>
                <a:srgbClr val="F2EE48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749569" cy="183473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706653" y="1957891"/>
            <a:ext cx="5666844" cy="5128494"/>
          </a:xfrm>
          <a:custGeom>
            <a:avLst/>
            <a:gdLst/>
            <a:ahLst/>
            <a:cxnLst/>
            <a:rect r="r" b="b" t="t" l="l"/>
            <a:pathLst>
              <a:path h="5128494" w="5666844">
                <a:moveTo>
                  <a:pt x="0" y="0"/>
                </a:moveTo>
                <a:lnTo>
                  <a:pt x="5666844" y="0"/>
                </a:lnTo>
                <a:lnTo>
                  <a:pt x="5666844" y="5128494"/>
                </a:lnTo>
                <a:lnTo>
                  <a:pt x="0" y="5128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41544" y="7874516"/>
            <a:ext cx="1698060" cy="477579"/>
          </a:xfrm>
          <a:custGeom>
            <a:avLst/>
            <a:gdLst/>
            <a:ahLst/>
            <a:cxnLst/>
            <a:rect r="r" b="b" t="t" l="l"/>
            <a:pathLst>
              <a:path h="477579" w="1698060">
                <a:moveTo>
                  <a:pt x="0" y="0"/>
                </a:moveTo>
                <a:lnTo>
                  <a:pt x="1698060" y="0"/>
                </a:lnTo>
                <a:lnTo>
                  <a:pt x="1698060" y="477580"/>
                </a:lnTo>
                <a:lnTo>
                  <a:pt x="0" y="477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487138">
            <a:off x="1028700" y="908159"/>
            <a:ext cx="1041620" cy="998653"/>
          </a:xfrm>
          <a:custGeom>
            <a:avLst/>
            <a:gdLst/>
            <a:ahLst/>
            <a:cxnLst/>
            <a:rect r="r" b="b" t="t" l="l"/>
            <a:pathLst>
              <a:path h="998653" w="1041620">
                <a:moveTo>
                  <a:pt x="0" y="0"/>
                </a:moveTo>
                <a:lnTo>
                  <a:pt x="1041620" y="0"/>
                </a:lnTo>
                <a:lnTo>
                  <a:pt x="1041620" y="998653"/>
                </a:lnTo>
                <a:lnTo>
                  <a:pt x="0" y="998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09769">
            <a:off x="17609101" y="5691236"/>
            <a:ext cx="1041620" cy="998653"/>
          </a:xfrm>
          <a:custGeom>
            <a:avLst/>
            <a:gdLst/>
            <a:ahLst/>
            <a:cxnLst/>
            <a:rect r="r" b="b" t="t" l="l"/>
            <a:pathLst>
              <a:path h="998653" w="1041620">
                <a:moveTo>
                  <a:pt x="0" y="0"/>
                </a:moveTo>
                <a:lnTo>
                  <a:pt x="1041620" y="0"/>
                </a:lnTo>
                <a:lnTo>
                  <a:pt x="1041620" y="998653"/>
                </a:lnTo>
                <a:lnTo>
                  <a:pt x="0" y="9986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00422">
            <a:off x="17077802" y="-412280"/>
            <a:ext cx="2104218" cy="2503780"/>
          </a:xfrm>
          <a:custGeom>
            <a:avLst/>
            <a:gdLst/>
            <a:ahLst/>
            <a:cxnLst/>
            <a:rect r="r" b="b" t="t" l="l"/>
            <a:pathLst>
              <a:path h="2503780" w="2104218">
                <a:moveTo>
                  <a:pt x="0" y="0"/>
                </a:moveTo>
                <a:lnTo>
                  <a:pt x="2104218" y="0"/>
                </a:lnTo>
                <a:lnTo>
                  <a:pt x="2104218" y="2503780"/>
                </a:lnTo>
                <a:lnTo>
                  <a:pt x="0" y="25037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3401" y="6955114"/>
            <a:ext cx="4996124" cy="2316385"/>
          </a:xfrm>
          <a:custGeom>
            <a:avLst/>
            <a:gdLst/>
            <a:ahLst/>
            <a:cxnLst/>
            <a:rect r="r" b="b" t="t" l="l"/>
            <a:pathLst>
              <a:path h="2316385" w="4996124">
                <a:moveTo>
                  <a:pt x="0" y="0"/>
                </a:moveTo>
                <a:lnTo>
                  <a:pt x="4996123" y="0"/>
                </a:lnTo>
                <a:lnTo>
                  <a:pt x="4996123" y="2316384"/>
                </a:lnTo>
                <a:lnTo>
                  <a:pt x="0" y="2316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783235">
            <a:off x="1292553" y="8211825"/>
            <a:ext cx="2940084" cy="3050671"/>
          </a:xfrm>
          <a:custGeom>
            <a:avLst/>
            <a:gdLst/>
            <a:ahLst/>
            <a:cxnLst/>
            <a:rect r="r" b="b" t="t" l="l"/>
            <a:pathLst>
              <a:path h="3050671" w="2940084">
                <a:moveTo>
                  <a:pt x="0" y="0"/>
                </a:moveTo>
                <a:lnTo>
                  <a:pt x="2940084" y="0"/>
                </a:lnTo>
                <a:lnTo>
                  <a:pt x="2940084" y="3050670"/>
                </a:lnTo>
                <a:lnTo>
                  <a:pt x="0" y="30506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646290" y="2583697"/>
            <a:ext cx="8963730" cy="7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128" indent="-382564" lvl="1">
              <a:lnSpc>
                <a:spcPts val="4252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Telemarketing, Assistente Administrativo e Logístico em CO de GLP, Auxiliar Administrativo em CD de livros e Operadora de caixa.</a:t>
            </a:r>
          </a:p>
          <a:p>
            <a:pPr algn="l">
              <a:lnSpc>
                <a:spcPts val="4252"/>
              </a:lnSpc>
            </a:pPr>
          </a:p>
          <a:p>
            <a:pPr algn="l" marL="765128" indent="-382564" lvl="1">
              <a:lnSpc>
                <a:spcPts val="4252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Assistente Logística, Vendedora e Supervisora de Produção.</a:t>
            </a:r>
          </a:p>
          <a:p>
            <a:pPr algn="l">
              <a:lnSpc>
                <a:spcPts val="4252"/>
              </a:lnSpc>
            </a:pPr>
          </a:p>
          <a:p>
            <a:pPr algn="l" marL="765128" indent="-382564" lvl="1">
              <a:lnSpc>
                <a:spcPts val="4252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Vendedora, Recepcionista, Jovem Aprendiz, Assistente de compras.</a:t>
            </a:r>
          </a:p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63401" y="2762793"/>
            <a:ext cx="5601505" cy="225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EXPERIÊNCIAS</a:t>
            </a:r>
          </a:p>
          <a:p>
            <a:pPr algn="ctr">
              <a:lnSpc>
                <a:spcPts val="8679"/>
              </a:lnSpc>
            </a:pPr>
            <a:r>
              <a:rPr lang="en-US" sz="6199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PROFISSIONAIS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51165" y="7225783"/>
            <a:ext cx="4613740" cy="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3"/>
              </a:lnSpc>
            </a:pPr>
            <a:r>
              <a:rPr lang="en-US" sz="4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70943" y="8209221"/>
            <a:ext cx="4613740" cy="84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3"/>
              </a:lnSpc>
            </a:pPr>
            <a:r>
              <a:rPr lang="en-US" sz="4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5725" y="7731641"/>
            <a:ext cx="4613740" cy="877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48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017" y="-745062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264" y="1028700"/>
            <a:ext cx="7241019" cy="7997444"/>
          </a:xfrm>
          <a:custGeom>
            <a:avLst/>
            <a:gdLst/>
            <a:ahLst/>
            <a:cxnLst/>
            <a:rect r="r" b="b" t="t" l="l"/>
            <a:pathLst>
              <a:path h="7997444" w="7241019">
                <a:moveTo>
                  <a:pt x="0" y="0"/>
                </a:moveTo>
                <a:lnTo>
                  <a:pt x="7241019" y="0"/>
                </a:lnTo>
                <a:lnTo>
                  <a:pt x="7241019" y="7997444"/>
                </a:lnTo>
                <a:lnTo>
                  <a:pt x="0" y="7997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7208">
            <a:off x="17168813" y="-2006223"/>
            <a:ext cx="2562950" cy="4012446"/>
          </a:xfrm>
          <a:custGeom>
            <a:avLst/>
            <a:gdLst/>
            <a:ahLst/>
            <a:cxnLst/>
            <a:rect r="r" b="b" t="t" l="l"/>
            <a:pathLst>
              <a:path h="4012446" w="2562950">
                <a:moveTo>
                  <a:pt x="0" y="0"/>
                </a:moveTo>
                <a:lnTo>
                  <a:pt x="2562950" y="0"/>
                </a:lnTo>
                <a:lnTo>
                  <a:pt x="2562950" y="4012446"/>
                </a:lnTo>
                <a:lnTo>
                  <a:pt x="0" y="4012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9827" y="8185522"/>
            <a:ext cx="2973366" cy="2886868"/>
          </a:xfrm>
          <a:custGeom>
            <a:avLst/>
            <a:gdLst/>
            <a:ahLst/>
            <a:cxnLst/>
            <a:rect r="r" b="b" t="t" l="l"/>
            <a:pathLst>
              <a:path h="2886868" w="2973366">
                <a:moveTo>
                  <a:pt x="0" y="0"/>
                </a:moveTo>
                <a:lnTo>
                  <a:pt x="2973366" y="0"/>
                </a:lnTo>
                <a:lnTo>
                  <a:pt x="2973366" y="2886868"/>
                </a:lnTo>
                <a:lnTo>
                  <a:pt x="0" y="288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731" y="1642247"/>
            <a:ext cx="5696084" cy="5965010"/>
          </a:xfrm>
          <a:custGeom>
            <a:avLst/>
            <a:gdLst/>
            <a:ahLst/>
            <a:cxnLst/>
            <a:rect r="r" b="b" t="t" l="l"/>
            <a:pathLst>
              <a:path h="5965010" w="5696084">
                <a:moveTo>
                  <a:pt x="0" y="0"/>
                </a:moveTo>
                <a:lnTo>
                  <a:pt x="5696085" y="0"/>
                </a:lnTo>
                <a:lnTo>
                  <a:pt x="5696085" y="5965011"/>
                </a:lnTo>
                <a:lnTo>
                  <a:pt x="0" y="5965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95" t="0" r="-229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4594" y="134558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4594" y="3920163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4594" y="6323692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352074" y="4522471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3" y="0"/>
                </a:lnTo>
                <a:lnTo>
                  <a:pt x="1150043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5760" y="1679721"/>
            <a:ext cx="428250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7"/>
              </a:lnSpc>
            </a:pPr>
            <a:r>
              <a:rPr lang="en-US" sz="703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SONHOS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760" y="3113767"/>
            <a:ext cx="6437744" cy="324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  <a:p>
            <a:pPr algn="l" marL="786717" indent="-393359" lvl="1">
              <a:lnSpc>
                <a:spcPts val="4372"/>
              </a:lnSpc>
              <a:buFont typeface="Arial"/>
              <a:buChar char="•"/>
            </a:pPr>
            <a:r>
              <a:rPr lang="en-US" sz="36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Formação Acadêmica em Logística;</a:t>
            </a:r>
          </a:p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27589" y="6675871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7589" y="169776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7589" y="4272342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9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86017" y="-745062"/>
            <a:ext cx="3209873" cy="3209873"/>
          </a:xfrm>
          <a:custGeom>
            <a:avLst/>
            <a:gdLst/>
            <a:ahLst/>
            <a:cxnLst/>
            <a:rect r="r" b="b" t="t" l="l"/>
            <a:pathLst>
              <a:path h="3209873" w="3209873">
                <a:moveTo>
                  <a:pt x="0" y="0"/>
                </a:moveTo>
                <a:lnTo>
                  <a:pt x="3209873" y="0"/>
                </a:lnTo>
                <a:lnTo>
                  <a:pt x="3209873" y="3209873"/>
                </a:lnTo>
                <a:lnTo>
                  <a:pt x="0" y="320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9264" y="1028700"/>
            <a:ext cx="7241019" cy="7997444"/>
          </a:xfrm>
          <a:custGeom>
            <a:avLst/>
            <a:gdLst/>
            <a:ahLst/>
            <a:cxnLst/>
            <a:rect r="r" b="b" t="t" l="l"/>
            <a:pathLst>
              <a:path h="7997444" w="7241019">
                <a:moveTo>
                  <a:pt x="0" y="0"/>
                </a:moveTo>
                <a:lnTo>
                  <a:pt x="7241019" y="0"/>
                </a:lnTo>
                <a:lnTo>
                  <a:pt x="7241019" y="7997444"/>
                </a:lnTo>
                <a:lnTo>
                  <a:pt x="0" y="7997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7208">
            <a:off x="17168813" y="-2006223"/>
            <a:ext cx="2562950" cy="4012446"/>
          </a:xfrm>
          <a:custGeom>
            <a:avLst/>
            <a:gdLst/>
            <a:ahLst/>
            <a:cxnLst/>
            <a:rect r="r" b="b" t="t" l="l"/>
            <a:pathLst>
              <a:path h="4012446" w="2562950">
                <a:moveTo>
                  <a:pt x="0" y="0"/>
                </a:moveTo>
                <a:lnTo>
                  <a:pt x="2562950" y="0"/>
                </a:lnTo>
                <a:lnTo>
                  <a:pt x="2562950" y="4012446"/>
                </a:lnTo>
                <a:lnTo>
                  <a:pt x="0" y="40124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69827" y="8185522"/>
            <a:ext cx="2973366" cy="2886868"/>
          </a:xfrm>
          <a:custGeom>
            <a:avLst/>
            <a:gdLst/>
            <a:ahLst/>
            <a:cxnLst/>
            <a:rect r="r" b="b" t="t" l="l"/>
            <a:pathLst>
              <a:path h="2886868" w="2973366">
                <a:moveTo>
                  <a:pt x="0" y="0"/>
                </a:moveTo>
                <a:lnTo>
                  <a:pt x="2973366" y="0"/>
                </a:lnTo>
                <a:lnTo>
                  <a:pt x="2973366" y="2886868"/>
                </a:lnTo>
                <a:lnTo>
                  <a:pt x="0" y="2886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1731" y="1642247"/>
            <a:ext cx="5696084" cy="5965010"/>
          </a:xfrm>
          <a:custGeom>
            <a:avLst/>
            <a:gdLst/>
            <a:ahLst/>
            <a:cxnLst/>
            <a:rect r="r" b="b" t="t" l="l"/>
            <a:pathLst>
              <a:path h="5965010" w="5696084">
                <a:moveTo>
                  <a:pt x="0" y="0"/>
                </a:moveTo>
                <a:lnTo>
                  <a:pt x="5696085" y="0"/>
                </a:lnTo>
                <a:lnTo>
                  <a:pt x="5696085" y="5965011"/>
                </a:lnTo>
                <a:lnTo>
                  <a:pt x="0" y="59650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295" t="0" r="-229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24594" y="1345585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24594" y="3920163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2"/>
                </a:lnTo>
                <a:lnTo>
                  <a:pt x="0" y="19065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4594" y="6323692"/>
            <a:ext cx="5843748" cy="1906523"/>
          </a:xfrm>
          <a:custGeom>
            <a:avLst/>
            <a:gdLst/>
            <a:ahLst/>
            <a:cxnLst/>
            <a:rect r="r" b="b" t="t" l="l"/>
            <a:pathLst>
              <a:path h="1906523" w="5843748">
                <a:moveTo>
                  <a:pt x="0" y="0"/>
                </a:moveTo>
                <a:lnTo>
                  <a:pt x="5843748" y="0"/>
                </a:lnTo>
                <a:lnTo>
                  <a:pt x="5843748" y="1906523"/>
                </a:lnTo>
                <a:lnTo>
                  <a:pt x="0" y="190652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96364" y="4659176"/>
            <a:ext cx="1150044" cy="502540"/>
          </a:xfrm>
          <a:custGeom>
            <a:avLst/>
            <a:gdLst/>
            <a:ahLst/>
            <a:cxnLst/>
            <a:rect r="r" b="b" t="t" l="l"/>
            <a:pathLst>
              <a:path h="502540" w="1150044">
                <a:moveTo>
                  <a:pt x="0" y="0"/>
                </a:moveTo>
                <a:lnTo>
                  <a:pt x="1150044" y="0"/>
                </a:lnTo>
                <a:lnTo>
                  <a:pt x="1150044" y="502540"/>
                </a:lnTo>
                <a:lnTo>
                  <a:pt x="0" y="5025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5760" y="1679721"/>
            <a:ext cx="428250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7"/>
              </a:lnSpc>
            </a:pPr>
            <a:r>
              <a:rPr lang="en-US" sz="7030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SONHOS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5760" y="3815128"/>
            <a:ext cx="6437744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128" indent="-382564" lvl="1">
              <a:lnSpc>
                <a:spcPts val="4252"/>
              </a:lnSpc>
              <a:buFont typeface="Arial"/>
              <a:buChar char="•"/>
            </a:pPr>
            <a:r>
              <a:rPr lang="en-US" sz="354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Viajar pra fora do país;</a:t>
            </a:r>
          </a:p>
          <a:p>
            <a:pPr algn="l">
              <a:lnSpc>
                <a:spcPts val="4252"/>
              </a:lnSpc>
            </a:pPr>
          </a:p>
          <a:p>
            <a:pPr algn="l">
              <a:lnSpc>
                <a:spcPts val="425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27589" y="6675871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Nayara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7589" y="1697764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lAURA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27589" y="4272342"/>
            <a:ext cx="4613740" cy="1030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3"/>
              </a:lnSpc>
            </a:pPr>
            <a:r>
              <a:rPr lang="en-US" sz="5645">
                <a:solidFill>
                  <a:srgbClr val="000000"/>
                </a:solidFill>
                <a:latin typeface="Nectarine"/>
                <a:ea typeface="Nectarine"/>
                <a:cs typeface="Nectarine"/>
                <a:sym typeface="Nectarine"/>
              </a:rPr>
              <a:t>LAÍS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DAGN2EJhENA</dc:identifier>
  <dcterms:modified xsi:type="dcterms:W3CDTF">2011-08-01T06:04:30Z</dcterms:modified>
  <cp:revision>1</cp:revision>
  <dc:title>Blue Colorful Retro Portfolio Presentation</dc:title>
</cp:coreProperties>
</file>